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71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14299-F42F-4124-85EF-0CDA71E195FC}" v="2" dt="2022-06-09T07:37:40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ell, Angela" userId="54d10aae-0036-4b95-a576-2bd18f475d7a" providerId="ADAL" clId="{B9814299-F42F-4124-85EF-0CDA71E195FC}"/>
    <pc:docChg chg="modSld">
      <pc:chgData name="Gemmell, Angela" userId="54d10aae-0036-4b95-a576-2bd18f475d7a" providerId="ADAL" clId="{B9814299-F42F-4124-85EF-0CDA71E195FC}" dt="2022-06-09T07:38:35.307" v="124" actId="207"/>
      <pc:docMkLst>
        <pc:docMk/>
      </pc:docMkLst>
      <pc:sldChg chg="modSp mod">
        <pc:chgData name="Gemmell, Angela" userId="54d10aae-0036-4b95-a576-2bd18f475d7a" providerId="ADAL" clId="{B9814299-F42F-4124-85EF-0CDA71E195FC}" dt="2022-06-09T07:38:35.307" v="124" actId="207"/>
        <pc:sldMkLst>
          <pc:docMk/>
          <pc:sldMk cId="99673745" sldId="256"/>
        </pc:sldMkLst>
        <pc:spChg chg="mod">
          <ac:chgData name="Gemmell, Angela" userId="54d10aae-0036-4b95-a576-2bd18f475d7a" providerId="ADAL" clId="{B9814299-F42F-4124-85EF-0CDA71E195FC}" dt="2022-06-09T07:38:31.714" v="123" actId="207"/>
          <ac:spMkLst>
            <pc:docMk/>
            <pc:sldMk cId="99673745" sldId="256"/>
            <ac:spMk id="2" creationId="{00000000-0000-0000-0000-000000000000}"/>
          </ac:spMkLst>
        </pc:spChg>
        <pc:spChg chg="mod">
          <ac:chgData name="Gemmell, Angela" userId="54d10aae-0036-4b95-a576-2bd18f475d7a" providerId="ADAL" clId="{B9814299-F42F-4124-85EF-0CDA71E195FC}" dt="2022-06-09T07:38:35.307" v="124" actId="207"/>
          <ac:spMkLst>
            <pc:docMk/>
            <pc:sldMk cId="99673745" sldId="256"/>
            <ac:spMk id="3" creationId="{00000000-0000-0000-0000-000000000000}"/>
          </ac:spMkLst>
        </pc:spChg>
      </pc:sldChg>
      <pc:sldChg chg="modSp mod">
        <pc:chgData name="Gemmell, Angela" userId="54d10aae-0036-4b95-a576-2bd18f475d7a" providerId="ADAL" clId="{B9814299-F42F-4124-85EF-0CDA71E195FC}" dt="2022-06-09T07:38:24.344" v="122" actId="207"/>
        <pc:sldMkLst>
          <pc:docMk/>
          <pc:sldMk cId="1840425531" sldId="270"/>
        </pc:sldMkLst>
        <pc:spChg chg="mod">
          <ac:chgData name="Gemmell, Angela" userId="54d10aae-0036-4b95-a576-2bd18f475d7a" providerId="ADAL" clId="{B9814299-F42F-4124-85EF-0CDA71E195FC}" dt="2022-06-09T07:38:24.344" v="122" actId="207"/>
          <ac:spMkLst>
            <pc:docMk/>
            <pc:sldMk cId="1840425531" sldId="27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86926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314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10394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24481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69151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2423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8309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590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9965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041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400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7310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867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2349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1612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9442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09F6-A428-4A28-B241-A9F9B42D188A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09D701-4A4B-40C4-8FF0-7CC05B76A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88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Cheviot Primary School and SEND Outreach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Interaction Specialist Teacher Support</a:t>
            </a:r>
          </a:p>
        </p:txBody>
      </p:sp>
    </p:spTree>
    <p:extLst>
      <p:ext uri="{BB962C8B-B14F-4D97-AF65-F5344CB8AC3E}">
        <p14:creationId xmlns:p14="http://schemas.microsoft.com/office/powerpoint/2010/main" val="99673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31" y="322217"/>
            <a:ext cx="10515600" cy="1325563"/>
          </a:xfrm>
        </p:spPr>
        <p:txBody>
          <a:bodyPr>
            <a:normAutofit/>
          </a:bodyPr>
          <a:lstStyle/>
          <a:p>
            <a:pPr marL="571500" lvl="0" indent="-571500" eaLnBrk="0" fontAlgn="base" hangingPunc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of the visual timetable &amp; individual timetables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69" y="2068286"/>
            <a:ext cx="2808561" cy="375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79" y="2068286"/>
            <a:ext cx="2861855" cy="38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971" y="3222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340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starters to settle the children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4" y="1775760"/>
            <a:ext cx="5723313" cy="427689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2666" y="2053248"/>
            <a:ext cx="4586310" cy="35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75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txBody>
          <a:bodyPr>
            <a:norm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</a:rPr>
              <a:t>Practical/ chunked lessons using concrete or visual aids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2" y="1963871"/>
            <a:ext cx="3091452" cy="356606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22463" y="1858008"/>
            <a:ext cx="4958748" cy="38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26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skills - sharing, taking turn games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5131" y="2076091"/>
            <a:ext cx="4406339" cy="36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77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success of the advice and support put in place has enabled the children to remain calm throughout the school day – there are still times when they may have an emotional melt down but have a calm space to access to reduce anxiety. </a:t>
            </a:r>
          </a:p>
          <a:p>
            <a:pPr lvl="0" fontAlgn="base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children are learning to play with function and positively interact with each other. </a:t>
            </a:r>
          </a:p>
          <a:p>
            <a:pPr lvl="0" fontAlgn="base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children rely on the visual timetable &amp; individual ones without this they are unable to cope with any minor change. </a:t>
            </a:r>
          </a:p>
        </p:txBody>
      </p:sp>
    </p:spTree>
    <p:extLst>
      <p:ext uri="{BB962C8B-B14F-4D97-AF65-F5344CB8AC3E}">
        <p14:creationId xmlns:p14="http://schemas.microsoft.com/office/powerpoint/2010/main" val="683785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09" y="1285693"/>
            <a:ext cx="10515600" cy="4351338"/>
          </a:xfrm>
        </p:spPr>
        <p:txBody>
          <a:bodyPr/>
          <a:lstStyle/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>
                <a:solidFill>
                  <a:srgbClr val="00B050"/>
                </a:solidFill>
              </a:rPr>
              <a:t>The class trip to the seaside was a success for all the children (first educational trip since they started school). All coped extremely well, accepted the additional support and changes to their daily routine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0425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Nature of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endParaRPr lang="en-GB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social Communication Team have been involved with a number of our children within Y5, Y4 and predominantly Y1.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Y1 class currently has 6 children who are diagnosed with autism, 3 of which have an EHCP and a further 3 children within the class are on the pathway to be assessed by CYPS – there is a very high level of need within the class.</a:t>
            </a:r>
          </a:p>
        </p:txBody>
      </p:sp>
    </p:spTree>
    <p:extLst>
      <p:ext uri="{BB962C8B-B14F-4D97-AF65-F5344CB8AC3E}">
        <p14:creationId xmlns:p14="http://schemas.microsoft.com/office/powerpoint/2010/main" val="344194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Outline of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was provided from the onset when children joined Cheviot; David McLeod shared information about the new starters ahead of the children starting in Reception. </a:t>
            </a:r>
          </a:p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has been ongoing from David and Christie Johnson ever since through observations, recommendations, emails and telephone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540479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attended the ATE Autism awareness training delivered by David McLeod during the summer term of 2021. </a:t>
            </a:r>
          </a:p>
        </p:txBody>
      </p:sp>
    </p:spTree>
    <p:extLst>
      <p:ext uri="{BB962C8B-B14F-4D97-AF65-F5344CB8AC3E}">
        <p14:creationId xmlns:p14="http://schemas.microsoft.com/office/powerpoint/2010/main" val="3435508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Request for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 of the support was to ensure the children learnt to:</a:t>
            </a:r>
          </a:p>
          <a:p>
            <a:pPr lvl="0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into Cheviot then from Reception to Y1</a:t>
            </a:r>
          </a:p>
          <a:p>
            <a:pPr lvl="0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children’s anxieties were maintained and reduced</a:t>
            </a:r>
          </a:p>
          <a:p>
            <a:pPr lvl="0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were using all the strategies to support the children and meet their individual needs</a:t>
            </a:r>
          </a:p>
          <a:p>
            <a:pPr lvl="0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Coped with the demands of a mainstream classroom</a:t>
            </a:r>
          </a:p>
          <a:p>
            <a:pPr lvl="0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activities were differentiated appropriately</a:t>
            </a:r>
          </a:p>
        </p:txBody>
      </p:sp>
    </p:spTree>
    <p:extLst>
      <p:ext uri="{BB962C8B-B14F-4D97-AF65-F5344CB8AC3E}">
        <p14:creationId xmlns:p14="http://schemas.microsoft.com/office/powerpoint/2010/main" val="2258123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</a:t>
            </a:r>
            <a:r>
              <a:rPr lang="en-GB" sz="3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work:  'how am I feeling today?'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9713" y="2242458"/>
            <a:ext cx="3918858" cy="3387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5440" y="2351314"/>
            <a:ext cx="4223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 have their own emotional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Emotions are labelled and taught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day the children pick a symbol to say how they feel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regularly visited as the child presents with different emotions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45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</a:rPr>
              <a:t>Accessing a quiet/calming area </a:t>
            </a:r>
            <a:r>
              <a:rPr lang="en-GB" sz="2800" dirty="0" smtClean="0">
                <a:solidFill>
                  <a:srgbClr val="00B050"/>
                </a:solidFill>
              </a:rPr>
              <a:t/>
            </a:r>
            <a:br>
              <a:rPr lang="en-GB" sz="2800" dirty="0" smtClean="0">
                <a:solidFill>
                  <a:srgbClr val="00B050"/>
                </a:solidFill>
              </a:rPr>
            </a:br>
            <a:r>
              <a:rPr lang="en-GB" sz="2800" dirty="0" smtClean="0">
                <a:solidFill>
                  <a:srgbClr val="00B050"/>
                </a:solidFill>
              </a:rPr>
              <a:t>Accessing learning breaks outside</a:t>
            </a:r>
            <a:endParaRPr lang="en-GB" sz="2800" dirty="0"/>
          </a:p>
        </p:txBody>
      </p:sp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0" y="2277291"/>
            <a:ext cx="5172253" cy="38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73829" y="20029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73829" y="24601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73829" y="29173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73829" y="33745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22421" y="2277291"/>
            <a:ext cx="4676593" cy="386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6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Calming activities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3514" y="2026012"/>
            <a:ext cx="4846446" cy="330076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45217" y="2026012"/>
            <a:ext cx="4808583" cy="32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35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the sensory </a:t>
            </a: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89" y="1704602"/>
            <a:ext cx="3312244" cy="24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90" y="4253409"/>
            <a:ext cx="3312244" cy="247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23" y="1654436"/>
            <a:ext cx="3788802" cy="507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70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428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Facet</vt:lpstr>
      <vt:lpstr>Cheviot Primary School and SEND Outreach Service</vt:lpstr>
      <vt:lpstr>Nature of need </vt:lpstr>
      <vt:lpstr>Outline of support</vt:lpstr>
      <vt:lpstr>CPD</vt:lpstr>
      <vt:lpstr>Request for support</vt:lpstr>
      <vt:lpstr>Recommendations : Emotional work:  'how am I feeling today?'</vt:lpstr>
      <vt:lpstr>Accessing a quiet/calming area  Accessing learning breaks outside</vt:lpstr>
      <vt:lpstr>Calming activities</vt:lpstr>
      <vt:lpstr>Accessing the sensory room</vt:lpstr>
      <vt:lpstr>Use of the visual timetable &amp; individual timetables </vt:lpstr>
      <vt:lpstr>Morning starters to settle the children </vt:lpstr>
      <vt:lpstr>Practical/ chunked lessons using concrete or visual aids</vt:lpstr>
      <vt:lpstr>Social skills - sharing, taking turn games</vt:lpstr>
      <vt:lpstr>Impact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SEND Outreach Team</dc:title>
  <dc:creator>Thompson, Jane</dc:creator>
  <cp:lastModifiedBy>Thompson, Jane</cp:lastModifiedBy>
  <cp:revision>5</cp:revision>
  <dcterms:created xsi:type="dcterms:W3CDTF">2022-06-08T18:56:17Z</dcterms:created>
  <dcterms:modified xsi:type="dcterms:W3CDTF">2022-06-19T15:38:14Z</dcterms:modified>
</cp:coreProperties>
</file>